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5"/>
  </p:notesMasterIdLst>
  <p:sldIdLst>
    <p:sldId id="599" r:id="rId3"/>
    <p:sldId id="259" r:id="rId4"/>
    <p:sldId id="744" r:id="rId5"/>
    <p:sldId id="706" r:id="rId6"/>
    <p:sldId id="705" r:id="rId7"/>
    <p:sldId id="709" r:id="rId8"/>
    <p:sldId id="710" r:id="rId9"/>
    <p:sldId id="711" r:id="rId10"/>
    <p:sldId id="713" r:id="rId11"/>
    <p:sldId id="712" r:id="rId12"/>
    <p:sldId id="707" r:id="rId13"/>
    <p:sldId id="708" r:id="rId14"/>
    <p:sldId id="714" r:id="rId15"/>
    <p:sldId id="715" r:id="rId16"/>
    <p:sldId id="716" r:id="rId17"/>
    <p:sldId id="717" r:id="rId18"/>
    <p:sldId id="718" r:id="rId19"/>
    <p:sldId id="719" r:id="rId20"/>
    <p:sldId id="743" r:id="rId21"/>
    <p:sldId id="740" r:id="rId22"/>
    <p:sldId id="741" r:id="rId23"/>
    <p:sldId id="74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47" autoAdjust="0"/>
    <p:restoredTop sz="96327"/>
  </p:normalViewPr>
  <p:slideViewPr>
    <p:cSldViewPr snapToGrid="0" snapToObjects="1" showGuides="1">
      <p:cViewPr varScale="1">
        <p:scale>
          <a:sx n="130" d="100"/>
          <a:sy n="130" d="100"/>
        </p:scale>
        <p:origin x="200" y="65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7F50A-A191-D84F-A645-F298322D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AB138-54CD-0643-B14D-D6131873647B}"/>
              </a:ext>
            </a:extLst>
          </p:cNvPr>
          <p:cNvSpPr txBox="1"/>
          <p:nvPr/>
        </p:nvSpPr>
        <p:spPr>
          <a:xfrm>
            <a:off x="372848" y="1694718"/>
            <a:ext cx="333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Exercise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homework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5073B-046C-D94F-95B8-76CC985E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156383"/>
            <a:ext cx="3428780" cy="4621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8B61E-390A-EB4F-B568-F883886A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66" y="1555570"/>
            <a:ext cx="3398846" cy="5083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7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2FFD04-1590-2C49-80D4-5E80B9F44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447" y="2178631"/>
            <a:ext cx="7762376" cy="56042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“Work complicates to fill the available time.”</a:t>
            </a:r>
          </a:p>
          <a:p>
            <a:pPr marL="0" indent="0">
              <a:buNone/>
            </a:pPr>
            <a:b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u="sng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E2B23-F9B0-B248-828C-033A54618ECA}"/>
              </a:ext>
            </a:extLst>
          </p:cNvPr>
          <p:cNvSpPr txBox="1"/>
          <p:nvPr/>
        </p:nvSpPr>
        <p:spPr>
          <a:xfrm>
            <a:off x="2241169" y="3657279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9A784-B950-A64A-ABF2-D41D440CF7BC}"/>
              </a:ext>
            </a:extLst>
          </p:cNvPr>
          <p:cNvSpPr txBox="1"/>
          <p:nvPr/>
        </p:nvSpPr>
        <p:spPr>
          <a:xfrm>
            <a:off x="2241169" y="4497577"/>
            <a:ext cx="466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7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E9743-AEBD-0545-924D-3BDBF87962EB}"/>
              </a:ext>
            </a:extLst>
          </p:cNvPr>
          <p:cNvSpPr txBox="1"/>
          <p:nvPr/>
        </p:nvSpPr>
        <p:spPr>
          <a:xfrm>
            <a:off x="2241169" y="5337875"/>
            <a:ext cx="4817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days,</a:t>
            </a:r>
            <a:r>
              <a:rPr lang="zh-CN" altLang="en-US" sz="2400" dirty="0"/>
              <a:t> </a:t>
            </a:r>
            <a:r>
              <a:rPr lang="en-US" altLang="zh-CN" sz="2400" dirty="0"/>
              <a:t>I’ll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work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r>
              <a:rPr lang="zh-CN" altLang="en-US" sz="2400" dirty="0"/>
              <a:t> </a:t>
            </a:r>
            <a:r>
              <a:rPr lang="en-US" altLang="zh-CN" sz="2400" dirty="0"/>
              <a:t>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8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B3F61-FD7B-1E44-8670-C231B1D9964E}"/>
              </a:ext>
            </a:extLst>
          </p:cNvPr>
          <p:cNvSpPr txBox="1"/>
          <p:nvPr/>
        </p:nvSpPr>
        <p:spPr>
          <a:xfrm>
            <a:off x="671756" y="1842156"/>
            <a:ext cx="7110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/>
              <a:t>Given</a:t>
            </a:r>
            <a:r>
              <a:rPr lang="zh-CN" altLang="en-US" sz="2400" b="1" i="1" dirty="0"/>
              <a:t> </a:t>
            </a:r>
            <a:r>
              <a:rPr lang="en-US" altLang="zh-CN" sz="3600" b="1" i="1" dirty="0">
                <a:solidFill>
                  <a:srgbClr val="FF9300"/>
                </a:solidFill>
              </a:rPr>
              <a:t>8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days,</a:t>
            </a:r>
            <a:r>
              <a:rPr lang="zh-CN" altLang="en-US" sz="2400" b="1" i="1" dirty="0"/>
              <a:t> </a:t>
            </a:r>
            <a:endParaRPr lang="en-US" altLang="zh-CN" sz="2400" b="1" i="1" dirty="0"/>
          </a:p>
          <a:p>
            <a:r>
              <a:rPr lang="en-US" altLang="zh-CN" sz="2400" b="1" i="1" dirty="0"/>
              <a:t>how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many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days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did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give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yourself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for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homework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3?</a:t>
            </a:r>
            <a:endParaRPr lang="en-US" sz="24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970ED-5FA5-C94C-BFFE-A06DB3F8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18" y="3336466"/>
            <a:ext cx="4004991" cy="2489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815184-A489-7C4E-A13B-86EC6CBE5ECF}"/>
              </a:ext>
            </a:extLst>
          </p:cNvPr>
          <p:cNvSpPr txBox="1"/>
          <p:nvPr/>
        </p:nvSpPr>
        <p:spPr>
          <a:xfrm>
            <a:off x="1099139" y="3679897"/>
            <a:ext cx="117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C1EFD-3438-B240-BA22-7E8405D2DB08}"/>
              </a:ext>
            </a:extLst>
          </p:cNvPr>
          <p:cNvSpPr txBox="1"/>
          <p:nvPr/>
        </p:nvSpPr>
        <p:spPr>
          <a:xfrm>
            <a:off x="1099139" y="4118046"/>
            <a:ext cx="116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B.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6D787-541F-C444-9B78-7C1C73E6BCC0}"/>
              </a:ext>
            </a:extLst>
          </p:cNvPr>
          <p:cNvSpPr txBox="1"/>
          <p:nvPr/>
        </p:nvSpPr>
        <p:spPr>
          <a:xfrm>
            <a:off x="1099139" y="4556195"/>
            <a:ext cx="116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C.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2AA3A-BDAC-EE40-B5AD-B374AA0243C8}"/>
              </a:ext>
            </a:extLst>
          </p:cNvPr>
          <p:cNvSpPr txBox="1"/>
          <p:nvPr/>
        </p:nvSpPr>
        <p:spPr>
          <a:xfrm>
            <a:off x="1099139" y="4994344"/>
            <a:ext cx="133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D.</a:t>
            </a:r>
            <a:r>
              <a:rPr lang="zh-CN" altLang="en-US" sz="2400" dirty="0"/>
              <a:t> </a:t>
            </a:r>
            <a:r>
              <a:rPr lang="en-US" altLang="zh-CN" sz="2400" dirty="0"/>
              <a:t>5+</a:t>
            </a:r>
            <a:r>
              <a:rPr lang="zh-CN" altLang="en-US" sz="2400" dirty="0"/>
              <a:t> </a:t>
            </a:r>
            <a:r>
              <a:rPr lang="en-US" altLang="zh-CN" sz="2400" dirty="0"/>
              <a:t>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661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DD920C-5892-AF49-9BC6-8CC35372B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8917" y="2959239"/>
            <a:ext cx="3346165" cy="5790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9B5E6-6B35-FB42-9F93-8636FB22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see?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D16FA-FB3E-8A43-951A-F0860EF3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35" y="2003010"/>
            <a:ext cx="7416800" cy="420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50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9B5E6-6B35-FB42-9F93-8636FB22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see?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0079A-993F-A445-8C5C-FE38EF06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508526"/>
            <a:ext cx="6616700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92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DD920C-5892-AF49-9BC6-8CC35372B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8917" y="2959239"/>
            <a:ext cx="3346165" cy="5790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2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DD920C-5892-AF49-9BC6-8CC35372B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8917" y="3429000"/>
            <a:ext cx="3346165" cy="5790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800" dirty="0">
                <a:latin typeface="Cavolini" panose="03000502040302020204" pitchFamily="66" charset="0"/>
                <a:cs typeface="Cavolini" panose="03000502040302020204" pitchFamily="66" charset="0"/>
              </a:rPr>
              <a:t>Quiz</a:t>
            </a:r>
            <a:r>
              <a:rPr lang="zh-CN" altLang="en-US" sz="48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4800" dirty="0">
                <a:latin typeface="Cavolini" panose="03000502040302020204" pitchFamily="66" charset="0"/>
                <a:cs typeface="Cavolini" panose="03000502040302020204" pitchFamily="66" charset="0"/>
              </a:rPr>
              <a:t>1</a:t>
            </a:r>
            <a:endParaRPr lang="en-US" sz="48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0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28D62-D3D6-6045-B674-35998B84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59" y="1897558"/>
            <a:ext cx="8540882" cy="374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48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0A4EF8-872A-8C4F-96F0-19A94DEA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29" y="2875216"/>
            <a:ext cx="7293941" cy="223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C8F62-8171-5941-B297-F9A75B801177}"/>
              </a:ext>
            </a:extLst>
          </p:cNvPr>
          <p:cNvSpPr txBox="1"/>
          <p:nvPr/>
        </p:nvSpPr>
        <p:spPr>
          <a:xfrm>
            <a:off x="229979" y="1779105"/>
            <a:ext cx="6460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does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tests</a:t>
            </a:r>
            <a:r>
              <a:rPr lang="zh-CN" altLang="en-US" sz="2800" dirty="0"/>
              <a:t> </a:t>
            </a:r>
            <a:r>
              <a:rPr lang="en-US" altLang="zh-CN" sz="2800" dirty="0"/>
              <a:t>pass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there’s</a:t>
            </a:r>
            <a:r>
              <a:rPr lang="zh-CN" altLang="en-US" sz="2800" dirty="0"/>
              <a:t> </a:t>
            </a:r>
            <a:r>
              <a:rPr lang="en-US" altLang="zh-CN" sz="2800" dirty="0"/>
              <a:t>bug?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824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96DC4D-4F9F-534D-B954-2FCE408F3FC0}"/>
              </a:ext>
            </a:extLst>
          </p:cNvPr>
          <p:cNvSpPr txBox="1"/>
          <p:nvPr/>
        </p:nvSpPr>
        <p:spPr>
          <a:xfrm>
            <a:off x="461395" y="1968234"/>
            <a:ext cx="795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found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fixed?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0A946-A949-B641-AC4B-C44F53919E08}"/>
              </a:ext>
            </a:extLst>
          </p:cNvPr>
          <p:cNvSpPr txBox="1"/>
          <p:nvPr/>
        </p:nvSpPr>
        <p:spPr>
          <a:xfrm>
            <a:off x="1300294" y="3026329"/>
            <a:ext cx="435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C4664-5F79-D54C-A0E0-9A0353E30845}"/>
              </a:ext>
            </a:extLst>
          </p:cNvPr>
          <p:cNvSpPr txBox="1"/>
          <p:nvPr/>
        </p:nvSpPr>
        <p:spPr>
          <a:xfrm>
            <a:off x="1300294" y="3833070"/>
            <a:ext cx="737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802D-1E3B-7E43-8EBC-96EFA556B66F}"/>
              </a:ext>
            </a:extLst>
          </p:cNvPr>
          <p:cNvSpPr txBox="1"/>
          <p:nvPr/>
        </p:nvSpPr>
        <p:spPr>
          <a:xfrm>
            <a:off x="1300294" y="4639811"/>
            <a:ext cx="5261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fails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altLang="zh-CN" sz="2800" dirty="0"/>
              <a:t>	then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function,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pass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F6F648AE-F1AE-A142-9591-274134E0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check mark icon checkmark in circle Vector Image">
            <a:extLst>
              <a:ext uri="{FF2B5EF4-FFF2-40B4-BE49-F238E27FC236}">
                <a16:creationId xmlns:a16="http://schemas.microsoft.com/office/drawing/2014/main" id="{6FA84EB3-5236-7243-AF26-543335471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11743" r="7196" b="24526"/>
          <a:stretch/>
        </p:blipFill>
        <p:spPr bwMode="auto">
          <a:xfrm>
            <a:off x="461395" y="4785690"/>
            <a:ext cx="838899" cy="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7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F6F648AE-F1AE-A142-9591-274134E0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6050CA-6CA0-CD4E-A65F-DB27EF9A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2381566"/>
            <a:ext cx="5967067" cy="345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61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CA95C-9F46-7243-89A3-36B0216C86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7174" y="2114412"/>
            <a:ext cx="5005999" cy="13145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</a:p>
          <a:p>
            <a:pPr lvl="1"/>
            <a:r>
              <a:rPr lang="en-US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pass</a:t>
            </a:r>
          </a:p>
          <a:p>
            <a:pPr lvl="1"/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fail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8F133-C405-E743-854A-537B7979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A010413-E299-C34B-B14C-5051066E3FC8}"/>
              </a:ext>
            </a:extLst>
          </p:cNvPr>
          <p:cNvSpPr txBox="1">
            <a:spLocks/>
          </p:cNvSpPr>
          <p:nvPr/>
        </p:nvSpPr>
        <p:spPr>
          <a:xfrm>
            <a:off x="1007173" y="3926647"/>
            <a:ext cx="5005999" cy="7679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91E4E3D-8084-3A45-AE6C-BDF7C28A3685}"/>
              </a:ext>
            </a:extLst>
          </p:cNvPr>
          <p:cNvSpPr txBox="1">
            <a:spLocks/>
          </p:cNvSpPr>
          <p:nvPr/>
        </p:nvSpPr>
        <p:spPr>
          <a:xfrm>
            <a:off x="1007173" y="5192230"/>
            <a:ext cx="5005999" cy="13145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</a:p>
          <a:p>
            <a:pPr lvl="1"/>
            <a:r>
              <a:rPr lang="en-US" dirty="0"/>
              <a:t>Old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pass</a:t>
            </a:r>
          </a:p>
          <a:p>
            <a:pPr lvl="1"/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pass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Font typeface="Lucida Grande"/>
              <a:buNone/>
            </a:pPr>
            <a:endParaRPr lang="en-US" dirty="0"/>
          </a:p>
        </p:txBody>
      </p:sp>
      <p:pic>
        <p:nvPicPr>
          <p:cNvPr id="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14E62BC9-5E2C-A040-8B2E-EC9ECF88C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25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5BDE4-1292-764C-B2DE-FCF5A421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12" y="987166"/>
            <a:ext cx="5102656" cy="4091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6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3D3A1-0340-6147-8176-0FC1B60409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9" y="2114412"/>
            <a:ext cx="4081660" cy="4015497"/>
          </a:xfrm>
        </p:spPr>
        <p:txBody>
          <a:bodyPr/>
          <a:lstStyle/>
          <a:p>
            <a:r>
              <a:rPr lang="en-US" altLang="zh-CN" dirty="0"/>
              <a:t>Monday</a:t>
            </a:r>
          </a:p>
          <a:p>
            <a:pPr lvl="1"/>
            <a:r>
              <a:rPr lang="en-US" altLang="zh-CN" dirty="0"/>
              <a:t>Reviews</a:t>
            </a:r>
          </a:p>
          <a:p>
            <a:pPr lvl="1"/>
            <a:r>
              <a:rPr lang="en-US" altLang="zh-CN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Wednesday</a:t>
            </a:r>
          </a:p>
          <a:p>
            <a:pPr lvl="1"/>
            <a:r>
              <a:rPr lang="en-US" altLang="zh-CN" dirty="0"/>
              <a:t>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FB1EBA-DCCD-744E-97DC-D4216F71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pic>
        <p:nvPicPr>
          <p:cNvPr id="1026" name="Picture 2" descr="Programmer at work, sketch for your ... | Stock vector | Colourbox">
            <a:extLst>
              <a:ext uri="{FF2B5EF4-FFF2-40B4-BE49-F238E27FC236}">
                <a16:creationId xmlns:a16="http://schemas.microsoft.com/office/drawing/2014/main" id="{A5D26F8D-9EAD-D647-9275-DC583522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859" y="209725"/>
            <a:ext cx="1986094" cy="198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44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F197A-8A1B-8644-95D0-F30C7E594FE0}"/>
              </a:ext>
            </a:extLst>
          </p:cNvPr>
          <p:cNvSpPr txBox="1"/>
          <p:nvPr/>
        </p:nvSpPr>
        <p:spPr>
          <a:xfrm>
            <a:off x="944218" y="1735020"/>
            <a:ext cx="412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Manage</a:t>
            </a:r>
            <a:r>
              <a:rPr lang="zh-CN" altLang="en-US" sz="3200" dirty="0"/>
              <a:t> </a:t>
            </a:r>
            <a:r>
              <a:rPr lang="en-US" altLang="zh-CN" sz="3200" dirty="0"/>
              <a:t>Class</a:t>
            </a:r>
            <a:r>
              <a:rPr lang="zh-CN" altLang="en-US" sz="3200" dirty="0"/>
              <a:t> </a:t>
            </a:r>
            <a:r>
              <a:rPr lang="en-US" altLang="zh-CN" sz="3200" dirty="0"/>
              <a:t>Materials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BA746-8122-3F4D-A4B1-C5C259B93D96}"/>
              </a:ext>
            </a:extLst>
          </p:cNvPr>
          <p:cNvSpPr txBox="1"/>
          <p:nvPr/>
        </p:nvSpPr>
        <p:spPr>
          <a:xfrm>
            <a:off x="712774" y="4370848"/>
            <a:ext cx="3298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Manage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Time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4A54-EED8-ED4F-BF2E-58DA7CEDA298}"/>
              </a:ext>
            </a:extLst>
          </p:cNvPr>
          <p:cNvSpPr txBox="1"/>
          <p:nvPr/>
        </p:nvSpPr>
        <p:spPr>
          <a:xfrm>
            <a:off x="3630182" y="270118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Slides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0D32E7-5F93-F542-9456-6C0F26F918E3}"/>
              </a:ext>
            </a:extLst>
          </p:cNvPr>
          <p:cNvSpPr txBox="1"/>
          <p:nvPr/>
        </p:nvSpPr>
        <p:spPr>
          <a:xfrm>
            <a:off x="1392542" y="2682378"/>
            <a:ext cx="1352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Textbook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0DB16-8D77-3C4A-81E3-E060782E6479}"/>
              </a:ext>
            </a:extLst>
          </p:cNvPr>
          <p:cNvSpPr txBox="1"/>
          <p:nvPr/>
        </p:nvSpPr>
        <p:spPr>
          <a:xfrm>
            <a:off x="5440782" y="2681538"/>
            <a:ext cx="1849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Lecture</a:t>
            </a:r>
            <a:r>
              <a:rPr lang="zh-CN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Code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93EB0-4D0D-B641-863D-BDF0E3F83A45}"/>
              </a:ext>
            </a:extLst>
          </p:cNvPr>
          <p:cNvSpPr txBox="1"/>
          <p:nvPr/>
        </p:nvSpPr>
        <p:spPr>
          <a:xfrm>
            <a:off x="3732773" y="33756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30%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2F61-7E9E-1148-9370-47B1DEF1E52C}"/>
              </a:ext>
            </a:extLst>
          </p:cNvPr>
          <p:cNvSpPr txBox="1"/>
          <p:nvPr/>
        </p:nvSpPr>
        <p:spPr>
          <a:xfrm>
            <a:off x="6005712" y="337362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50%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96C1AE-D382-7B43-8348-D14189F40618}"/>
              </a:ext>
            </a:extLst>
          </p:cNvPr>
          <p:cNvSpPr txBox="1"/>
          <p:nvPr/>
        </p:nvSpPr>
        <p:spPr>
          <a:xfrm>
            <a:off x="1708666" y="337362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20%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E517B6-19E2-D84C-8438-1799FAAF726E}"/>
              </a:ext>
            </a:extLst>
          </p:cNvPr>
          <p:cNvSpPr txBox="1"/>
          <p:nvPr/>
        </p:nvSpPr>
        <p:spPr>
          <a:xfrm>
            <a:off x="1388411" y="5332656"/>
            <a:ext cx="12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Reading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C6713-540D-9A40-9641-4E9C51A91BB3}"/>
              </a:ext>
            </a:extLst>
          </p:cNvPr>
          <p:cNvSpPr txBox="1"/>
          <p:nvPr/>
        </p:nvSpPr>
        <p:spPr>
          <a:xfrm>
            <a:off x="3671309" y="5332655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Coding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70FAB-02E7-5B44-AC56-672E3257F2D3}"/>
              </a:ext>
            </a:extLst>
          </p:cNvPr>
          <p:cNvSpPr txBox="1"/>
          <p:nvPr/>
        </p:nvSpPr>
        <p:spPr>
          <a:xfrm>
            <a:off x="5656936" y="5332654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Discussion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7F1E8-2D6F-B340-BE79-ED3D505E7581}"/>
              </a:ext>
            </a:extLst>
          </p:cNvPr>
          <p:cNvSpPr txBox="1"/>
          <p:nvPr/>
        </p:nvSpPr>
        <p:spPr>
          <a:xfrm>
            <a:off x="3843631" y="606363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60%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3BCF3-D38A-CF48-B6C3-6411F19930AB}"/>
              </a:ext>
            </a:extLst>
          </p:cNvPr>
          <p:cNvSpPr txBox="1"/>
          <p:nvPr/>
        </p:nvSpPr>
        <p:spPr>
          <a:xfrm>
            <a:off x="6058488" y="606363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20%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685D90-D403-D047-8471-49CC1FC5B179}"/>
              </a:ext>
            </a:extLst>
          </p:cNvPr>
          <p:cNvSpPr txBox="1"/>
          <p:nvPr/>
        </p:nvSpPr>
        <p:spPr>
          <a:xfrm>
            <a:off x="1628774" y="606363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20%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2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7F50A-A191-D84F-A645-F298322D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6C122-FA9C-7E4F-B5CF-0C0D780E9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5"/>
          <a:stretch/>
        </p:blipFill>
        <p:spPr>
          <a:xfrm>
            <a:off x="5016364" y="2034108"/>
            <a:ext cx="3517624" cy="418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AB138-54CD-0643-B14D-D6131873647B}"/>
              </a:ext>
            </a:extLst>
          </p:cNvPr>
          <p:cNvSpPr txBox="1"/>
          <p:nvPr/>
        </p:nvSpPr>
        <p:spPr>
          <a:xfrm>
            <a:off x="671756" y="2893313"/>
            <a:ext cx="345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</a:t>
            </a:r>
            <a:r>
              <a:rPr lang="zh-CN" altLang="en-US" sz="2400" dirty="0"/>
              <a:t> </a:t>
            </a:r>
            <a:r>
              <a:rPr lang="en-US" altLang="zh-CN" sz="2400" dirty="0"/>
              <a:t>concepts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34BE3-52E0-E74D-8375-947B3E03DF5D}"/>
              </a:ext>
            </a:extLst>
          </p:cNvPr>
          <p:cNvSpPr txBox="1"/>
          <p:nvPr/>
        </p:nvSpPr>
        <p:spPr>
          <a:xfrm>
            <a:off x="671756" y="3666337"/>
            <a:ext cx="333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Exercise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homework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7F50A-A191-D84F-A645-F298322D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AB138-54CD-0643-B14D-D6131873647B}"/>
              </a:ext>
            </a:extLst>
          </p:cNvPr>
          <p:cNvSpPr txBox="1"/>
          <p:nvPr/>
        </p:nvSpPr>
        <p:spPr>
          <a:xfrm>
            <a:off x="611387" y="2157818"/>
            <a:ext cx="345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</a:t>
            </a:r>
            <a:r>
              <a:rPr lang="zh-CN" altLang="en-US" sz="2400" dirty="0"/>
              <a:t> </a:t>
            </a:r>
            <a:r>
              <a:rPr lang="en-US" altLang="zh-CN" sz="2400" dirty="0"/>
              <a:t>concepts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6B6F0-759A-8244-8947-9D0934AD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64" y="2861581"/>
            <a:ext cx="3855002" cy="3464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7F50A-A191-D84F-A645-F298322D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74A3B-A8CB-BB44-BD23-EFED2A84A0F8}"/>
              </a:ext>
            </a:extLst>
          </p:cNvPr>
          <p:cNvSpPr txBox="1"/>
          <p:nvPr/>
        </p:nvSpPr>
        <p:spPr>
          <a:xfrm>
            <a:off x="2141251" y="3429000"/>
            <a:ext cx="4532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</a:t>
            </a:r>
            <a:r>
              <a:rPr lang="en-US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Where</a:t>
            </a:r>
            <a:r>
              <a:rPr lang="zh-CN" altLang="en-US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do</a:t>
            </a:r>
            <a:r>
              <a:rPr lang="zh-CN" altLang="en-US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I</a:t>
            </a:r>
            <a:r>
              <a:rPr lang="zh-CN" altLang="en-US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start?”</a:t>
            </a:r>
            <a:endParaRPr lang="en-US" sz="3200" dirty="0">
              <a:solidFill>
                <a:srgbClr val="C00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EDB9D-F1BF-6F4B-9D0F-904966E8B406}"/>
              </a:ext>
            </a:extLst>
          </p:cNvPr>
          <p:cNvSpPr txBox="1"/>
          <p:nvPr/>
        </p:nvSpPr>
        <p:spPr>
          <a:xfrm>
            <a:off x="611387" y="2157818"/>
            <a:ext cx="2804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homework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04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7F50A-A191-D84F-A645-F298322D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AB138-54CD-0643-B14D-D6131873647B}"/>
              </a:ext>
            </a:extLst>
          </p:cNvPr>
          <p:cNvSpPr txBox="1"/>
          <p:nvPr/>
        </p:nvSpPr>
        <p:spPr>
          <a:xfrm>
            <a:off x="372848" y="1694718"/>
            <a:ext cx="333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Exercise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homework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6674C-47E4-384F-90EF-B3094C14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48" y="2690747"/>
            <a:ext cx="4641324" cy="367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AC59C-A82B-B841-87B7-58085DFA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05" y="2335696"/>
            <a:ext cx="2570258" cy="423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67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7504</TotalTime>
  <Words>310</Words>
  <Application>Microsoft Macintosh PowerPoint</Application>
  <PresentationFormat>On-screen Show (4:3)</PresentationFormat>
  <Paragraphs>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Agenda</vt:lpstr>
      <vt:lpstr>Learn to Learn</vt:lpstr>
      <vt:lpstr>How to use lecture code example</vt:lpstr>
      <vt:lpstr>How to use lecture code example</vt:lpstr>
      <vt:lpstr>How to use lecture code example</vt:lpstr>
      <vt:lpstr>How to use lecture code example</vt:lpstr>
      <vt:lpstr>How to use lecture code example</vt:lpstr>
      <vt:lpstr>Parkinson’s Law</vt:lpstr>
      <vt:lpstr>Parkinson’s Law</vt:lpstr>
      <vt:lpstr>PowerPoint Presentation</vt:lpstr>
      <vt:lpstr>How many problems do you see?</vt:lpstr>
      <vt:lpstr>How many problems do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more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602</cp:revision>
  <cp:lastPrinted>2016-02-10T20:19:12Z</cp:lastPrinted>
  <dcterms:created xsi:type="dcterms:W3CDTF">2014-10-14T00:51:43Z</dcterms:created>
  <dcterms:modified xsi:type="dcterms:W3CDTF">2020-10-27T00:39:22Z</dcterms:modified>
</cp:coreProperties>
</file>